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1pPr>
    <a:lvl2pPr marL="1333512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2pPr>
    <a:lvl3pPr marL="2667026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3pPr>
    <a:lvl4pPr marL="4000536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4pPr>
    <a:lvl5pPr marL="5334050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5pPr>
    <a:lvl6pPr marL="6667562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6pPr>
    <a:lvl7pPr marL="8001073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7pPr>
    <a:lvl8pPr marL="9334585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8pPr>
    <a:lvl9pPr marL="10668098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>
        <p:scale>
          <a:sx n="80" d="100"/>
          <a:sy n="80" d="100"/>
        </p:scale>
        <p:origin x="9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5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9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3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8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72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7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81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6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0300" y="1143000"/>
            <a:ext cx="2057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5"/>
            <a:ext cx="18653760" cy="11460481"/>
          </a:xfrm>
        </p:spPr>
        <p:txBody>
          <a:bodyPr anchor="b"/>
          <a:lstStyle>
            <a:lvl1pPr algn="ctr">
              <a:defRPr sz="124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3"/>
            <a:ext cx="16459200" cy="7947658"/>
          </a:xfrm>
        </p:spPr>
        <p:txBody>
          <a:bodyPr/>
          <a:lstStyle>
            <a:lvl1pPr marL="0" indent="0" algn="ctr">
              <a:buNone/>
              <a:defRPr sz="4970"/>
            </a:lvl1pPr>
            <a:lvl2pPr marL="946737" indent="0" algn="ctr">
              <a:buNone/>
              <a:defRPr sz="4142"/>
            </a:lvl2pPr>
            <a:lvl3pPr marL="1893474" indent="0" algn="ctr">
              <a:buNone/>
              <a:defRPr sz="3728"/>
            </a:lvl3pPr>
            <a:lvl4pPr marL="2840211" indent="0" algn="ctr">
              <a:buNone/>
              <a:defRPr sz="3313"/>
            </a:lvl4pPr>
            <a:lvl5pPr marL="3786947" indent="0" algn="ctr">
              <a:buNone/>
              <a:defRPr sz="3313"/>
            </a:lvl5pPr>
            <a:lvl6pPr marL="4733685" indent="0" algn="ctr">
              <a:buNone/>
              <a:defRPr sz="3313"/>
            </a:lvl6pPr>
            <a:lvl7pPr marL="5680423" indent="0" algn="ctr">
              <a:buNone/>
              <a:defRPr sz="3313"/>
            </a:lvl7pPr>
            <a:lvl8pPr marL="6627159" indent="0" algn="ctr">
              <a:buNone/>
              <a:defRPr sz="3313"/>
            </a:lvl8pPr>
            <a:lvl9pPr marL="7573897" indent="0" algn="ctr">
              <a:buNone/>
              <a:defRPr sz="33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3" y="1752601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3" y="1752601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52"/>
            <a:ext cx="18928080" cy="13693138"/>
          </a:xfrm>
        </p:spPr>
        <p:txBody>
          <a:bodyPr anchor="b"/>
          <a:lstStyle>
            <a:lvl1pPr>
              <a:defRPr sz="124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32"/>
            <a:ext cx="18928080" cy="7200898"/>
          </a:xfrm>
        </p:spPr>
        <p:txBody>
          <a:bodyPr/>
          <a:lstStyle>
            <a:lvl1pPr marL="0" indent="0">
              <a:buNone/>
              <a:defRPr sz="4970">
                <a:solidFill>
                  <a:schemeClr val="tx1"/>
                </a:solidFill>
              </a:defRPr>
            </a:lvl1pPr>
            <a:lvl2pPr marL="946737" indent="0">
              <a:buNone/>
              <a:defRPr sz="4142">
                <a:solidFill>
                  <a:schemeClr val="tx1">
                    <a:tint val="75000"/>
                  </a:schemeClr>
                </a:solidFill>
              </a:defRPr>
            </a:lvl2pPr>
            <a:lvl3pPr marL="1893474" indent="0">
              <a:buNone/>
              <a:defRPr sz="3728">
                <a:solidFill>
                  <a:schemeClr val="tx1">
                    <a:tint val="75000"/>
                  </a:schemeClr>
                </a:solidFill>
              </a:defRPr>
            </a:lvl3pPr>
            <a:lvl4pPr marL="2840211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4pPr>
            <a:lvl5pPr marL="3786947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5pPr>
            <a:lvl6pPr marL="4733685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6pPr>
            <a:lvl7pPr marL="5680423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7pPr>
            <a:lvl8pPr marL="6627159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8pPr>
            <a:lvl9pPr marL="7573897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2"/>
            <a:ext cx="9326880" cy="20886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2"/>
            <a:ext cx="9326880" cy="20886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10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3"/>
            <a:ext cx="9284016" cy="3954778"/>
          </a:xfrm>
        </p:spPr>
        <p:txBody>
          <a:bodyPr anchor="b"/>
          <a:lstStyle>
            <a:lvl1pPr marL="0" indent="0">
              <a:buNone/>
              <a:defRPr sz="4970" b="1"/>
            </a:lvl1pPr>
            <a:lvl2pPr marL="946737" indent="0">
              <a:buNone/>
              <a:defRPr sz="4142" b="1"/>
            </a:lvl2pPr>
            <a:lvl3pPr marL="1893474" indent="0">
              <a:buNone/>
              <a:defRPr sz="3728" b="1"/>
            </a:lvl3pPr>
            <a:lvl4pPr marL="2840211" indent="0">
              <a:buNone/>
              <a:defRPr sz="3313" b="1"/>
            </a:lvl4pPr>
            <a:lvl5pPr marL="3786947" indent="0">
              <a:buNone/>
              <a:defRPr sz="3313" b="1"/>
            </a:lvl5pPr>
            <a:lvl6pPr marL="4733685" indent="0">
              <a:buNone/>
              <a:defRPr sz="3313" b="1"/>
            </a:lvl6pPr>
            <a:lvl7pPr marL="5680423" indent="0">
              <a:buNone/>
              <a:defRPr sz="3313" b="1"/>
            </a:lvl7pPr>
            <a:lvl8pPr marL="6627159" indent="0">
              <a:buNone/>
              <a:defRPr sz="3313" b="1"/>
            </a:lvl8pPr>
            <a:lvl9pPr marL="7573897" indent="0">
              <a:buNone/>
              <a:defRPr sz="33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2"/>
            <a:ext cx="9284016" cy="17686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2" y="8069583"/>
            <a:ext cx="9329738" cy="3954778"/>
          </a:xfrm>
        </p:spPr>
        <p:txBody>
          <a:bodyPr anchor="b"/>
          <a:lstStyle>
            <a:lvl1pPr marL="0" indent="0">
              <a:buNone/>
              <a:defRPr sz="4970" b="1"/>
            </a:lvl1pPr>
            <a:lvl2pPr marL="946737" indent="0">
              <a:buNone/>
              <a:defRPr sz="4142" b="1"/>
            </a:lvl2pPr>
            <a:lvl3pPr marL="1893474" indent="0">
              <a:buNone/>
              <a:defRPr sz="3728" b="1"/>
            </a:lvl3pPr>
            <a:lvl4pPr marL="2840211" indent="0">
              <a:buNone/>
              <a:defRPr sz="3313" b="1"/>
            </a:lvl4pPr>
            <a:lvl5pPr marL="3786947" indent="0">
              <a:buNone/>
              <a:defRPr sz="3313" b="1"/>
            </a:lvl5pPr>
            <a:lvl6pPr marL="4733685" indent="0">
              <a:buNone/>
              <a:defRPr sz="3313" b="1"/>
            </a:lvl6pPr>
            <a:lvl7pPr marL="5680423" indent="0">
              <a:buNone/>
              <a:defRPr sz="3313" b="1"/>
            </a:lvl7pPr>
            <a:lvl8pPr marL="6627159" indent="0">
              <a:buNone/>
              <a:defRPr sz="3313" b="1"/>
            </a:lvl8pPr>
            <a:lvl9pPr marL="7573897" indent="0">
              <a:buNone/>
              <a:defRPr sz="33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2" y="12024362"/>
            <a:ext cx="9329738" cy="17686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2194560"/>
            <a:ext cx="7078027" cy="7680960"/>
          </a:xfrm>
        </p:spPr>
        <p:txBody>
          <a:bodyPr anchor="b"/>
          <a:lstStyle>
            <a:lvl1pPr>
              <a:defRPr sz="662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50"/>
            <a:ext cx="11109960" cy="23393401"/>
          </a:xfrm>
        </p:spPr>
        <p:txBody>
          <a:bodyPr/>
          <a:lstStyle>
            <a:lvl1pPr>
              <a:defRPr sz="6626"/>
            </a:lvl1pPr>
            <a:lvl2pPr>
              <a:defRPr sz="5798"/>
            </a:lvl2pPr>
            <a:lvl3pPr>
              <a:defRPr sz="4970"/>
            </a:lvl3pPr>
            <a:lvl4pPr>
              <a:defRPr sz="4142"/>
            </a:lvl4pPr>
            <a:lvl5pPr>
              <a:defRPr sz="4142"/>
            </a:lvl5pPr>
            <a:lvl6pPr>
              <a:defRPr sz="4142"/>
            </a:lvl6pPr>
            <a:lvl7pPr>
              <a:defRPr sz="4142"/>
            </a:lvl7pPr>
            <a:lvl8pPr>
              <a:defRPr sz="4142"/>
            </a:lvl8pPr>
            <a:lvl9pPr>
              <a:defRPr sz="414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9875521"/>
            <a:ext cx="7078027" cy="18295622"/>
          </a:xfrm>
        </p:spPr>
        <p:txBody>
          <a:bodyPr/>
          <a:lstStyle>
            <a:lvl1pPr marL="0" indent="0">
              <a:buNone/>
              <a:defRPr sz="3313"/>
            </a:lvl1pPr>
            <a:lvl2pPr marL="946737" indent="0">
              <a:buNone/>
              <a:defRPr sz="2900"/>
            </a:lvl2pPr>
            <a:lvl3pPr marL="1893474" indent="0">
              <a:buNone/>
              <a:defRPr sz="2485"/>
            </a:lvl3pPr>
            <a:lvl4pPr marL="2840211" indent="0">
              <a:buNone/>
              <a:defRPr sz="2071"/>
            </a:lvl4pPr>
            <a:lvl5pPr marL="3786947" indent="0">
              <a:buNone/>
              <a:defRPr sz="2071"/>
            </a:lvl5pPr>
            <a:lvl6pPr marL="4733685" indent="0">
              <a:buNone/>
              <a:defRPr sz="2071"/>
            </a:lvl6pPr>
            <a:lvl7pPr marL="5680423" indent="0">
              <a:buNone/>
              <a:defRPr sz="2071"/>
            </a:lvl7pPr>
            <a:lvl8pPr marL="6627159" indent="0">
              <a:buNone/>
              <a:defRPr sz="2071"/>
            </a:lvl8pPr>
            <a:lvl9pPr marL="7573897" indent="0">
              <a:buNone/>
              <a:defRPr sz="20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20" y="2194560"/>
            <a:ext cx="7078027" cy="7680960"/>
          </a:xfrm>
        </p:spPr>
        <p:txBody>
          <a:bodyPr anchor="b"/>
          <a:lstStyle>
            <a:lvl1pPr>
              <a:defRPr sz="662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50"/>
            <a:ext cx="11109960" cy="23393401"/>
          </a:xfrm>
        </p:spPr>
        <p:txBody>
          <a:bodyPr anchor="t"/>
          <a:lstStyle>
            <a:lvl1pPr marL="0" indent="0">
              <a:buNone/>
              <a:defRPr sz="6626"/>
            </a:lvl1pPr>
            <a:lvl2pPr marL="946737" indent="0">
              <a:buNone/>
              <a:defRPr sz="5798"/>
            </a:lvl2pPr>
            <a:lvl3pPr marL="1893474" indent="0">
              <a:buNone/>
              <a:defRPr sz="4970"/>
            </a:lvl3pPr>
            <a:lvl4pPr marL="2840211" indent="0">
              <a:buNone/>
              <a:defRPr sz="4142"/>
            </a:lvl4pPr>
            <a:lvl5pPr marL="3786947" indent="0">
              <a:buNone/>
              <a:defRPr sz="4142"/>
            </a:lvl5pPr>
            <a:lvl6pPr marL="4733685" indent="0">
              <a:buNone/>
              <a:defRPr sz="4142"/>
            </a:lvl6pPr>
            <a:lvl7pPr marL="5680423" indent="0">
              <a:buNone/>
              <a:defRPr sz="4142"/>
            </a:lvl7pPr>
            <a:lvl8pPr marL="6627159" indent="0">
              <a:buNone/>
              <a:defRPr sz="4142"/>
            </a:lvl8pPr>
            <a:lvl9pPr marL="7573897" indent="0">
              <a:buNone/>
              <a:defRPr sz="4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20" y="9875521"/>
            <a:ext cx="7078027" cy="18295622"/>
          </a:xfrm>
        </p:spPr>
        <p:txBody>
          <a:bodyPr/>
          <a:lstStyle>
            <a:lvl1pPr marL="0" indent="0">
              <a:buNone/>
              <a:defRPr sz="3313"/>
            </a:lvl1pPr>
            <a:lvl2pPr marL="946737" indent="0">
              <a:buNone/>
              <a:defRPr sz="2900"/>
            </a:lvl2pPr>
            <a:lvl3pPr marL="1893474" indent="0">
              <a:buNone/>
              <a:defRPr sz="2485"/>
            </a:lvl3pPr>
            <a:lvl4pPr marL="2840211" indent="0">
              <a:buNone/>
              <a:defRPr sz="2071"/>
            </a:lvl4pPr>
            <a:lvl5pPr marL="3786947" indent="0">
              <a:buNone/>
              <a:defRPr sz="2071"/>
            </a:lvl5pPr>
            <a:lvl6pPr marL="4733685" indent="0">
              <a:buNone/>
              <a:defRPr sz="2071"/>
            </a:lvl6pPr>
            <a:lvl7pPr marL="5680423" indent="0">
              <a:buNone/>
              <a:defRPr sz="2071"/>
            </a:lvl7pPr>
            <a:lvl8pPr marL="6627159" indent="0">
              <a:buNone/>
              <a:defRPr sz="2071"/>
            </a:lvl8pPr>
            <a:lvl9pPr marL="7573897" indent="0">
              <a:buNone/>
              <a:defRPr sz="20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10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2"/>
            <a:ext cx="18928080" cy="2088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91"/>
            <a:ext cx="493776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91"/>
            <a:ext cx="740664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91"/>
            <a:ext cx="493776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93474" rtl="0" eaLnBrk="1" latinLnBrk="0" hangingPunct="1">
        <a:lnSpc>
          <a:spcPct val="90000"/>
        </a:lnSpc>
        <a:spcBef>
          <a:spcPct val="0"/>
        </a:spcBef>
        <a:buNone/>
        <a:defRPr sz="9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3369" indent="-473369" algn="l" defTabSz="1893474" rtl="0" eaLnBrk="1" latinLnBrk="0" hangingPunct="1">
        <a:lnSpc>
          <a:spcPct val="90000"/>
        </a:lnSpc>
        <a:spcBef>
          <a:spcPts val="2071"/>
        </a:spcBef>
        <a:buFont typeface="Arial" panose="020B0604020202020204" pitchFamily="34" charset="0"/>
        <a:buChar char="•"/>
        <a:defRPr sz="5798" kern="1200">
          <a:solidFill>
            <a:schemeClr val="tx1"/>
          </a:solidFill>
          <a:latin typeface="+mn-lt"/>
          <a:ea typeface="+mn-ea"/>
          <a:cs typeface="+mn-cs"/>
        </a:defRPr>
      </a:lvl1pPr>
      <a:lvl2pPr marL="1420105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4970" kern="1200">
          <a:solidFill>
            <a:schemeClr val="tx1"/>
          </a:solidFill>
          <a:latin typeface="+mn-lt"/>
          <a:ea typeface="+mn-ea"/>
          <a:cs typeface="+mn-cs"/>
        </a:defRPr>
      </a:lvl2pPr>
      <a:lvl3pPr marL="2366842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4142" kern="1200">
          <a:solidFill>
            <a:schemeClr val="tx1"/>
          </a:solidFill>
          <a:latin typeface="+mn-lt"/>
          <a:ea typeface="+mn-ea"/>
          <a:cs typeface="+mn-cs"/>
        </a:defRPr>
      </a:lvl3pPr>
      <a:lvl4pPr marL="3313580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4pPr>
      <a:lvl5pPr marL="4260316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5pPr>
      <a:lvl6pPr marL="5207054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6pPr>
      <a:lvl7pPr marL="6153790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7pPr>
      <a:lvl8pPr marL="7100528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8pPr>
      <a:lvl9pPr marL="8047264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1pPr>
      <a:lvl2pPr marL="946737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2pPr>
      <a:lvl3pPr marL="1893474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3pPr>
      <a:lvl4pPr marL="2840211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4pPr>
      <a:lvl5pPr marL="3786947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5pPr>
      <a:lvl6pPr marL="4733685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6pPr>
      <a:lvl7pPr marL="5680423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7pPr>
      <a:lvl8pPr marL="6627159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8pPr>
      <a:lvl9pPr marL="7573897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4FAB440C-06F9-0C40-ACAC-71BE1991BEA8}"/>
              </a:ext>
            </a:extLst>
          </p:cNvPr>
          <p:cNvSpPr/>
          <p:nvPr/>
        </p:nvSpPr>
        <p:spPr>
          <a:xfrm>
            <a:off x="7658100" y="4114800"/>
            <a:ext cx="6629400" cy="27432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21945600" cy="27432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6439" tIns="73219" rIns="146439" bIns="732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656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1352" y="731520"/>
            <a:ext cx="6858002" cy="137160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758952" y="912121"/>
            <a:ext cx="14397317" cy="1017069"/>
          </a:xfrm>
          <a:prstGeom prst="rect">
            <a:avLst/>
          </a:prstGeom>
          <a:noFill/>
          <a:ln>
            <a:noFill/>
          </a:ln>
        </p:spPr>
        <p:txBody>
          <a:bodyPr lIns="61853" tIns="30917" rIns="61853" bIns="30917" anchor="ctr" anchorCtr="0">
            <a:noAutofit/>
          </a:bodyPr>
          <a:lstStyle/>
          <a:p>
            <a:pPr lvl="0">
              <a:buSzPct val="25000"/>
            </a:pP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32001078"/>
            <a:ext cx="21945600" cy="9144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64535" tIns="32258" rIns="64535" bIns="32258" anchor="ctr" anchorCtr="0">
            <a:noAutofit/>
          </a:bodyPr>
          <a:lstStyle/>
          <a:p>
            <a:endParaRPr sz="1623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576072" y="4114800"/>
            <a:ext cx="6629400" cy="27432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14740128" y="4114800"/>
            <a:ext cx="6629400" cy="27432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758952" y="54864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758952" y="12164574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ED49F9-4CCD-0C40-A2CE-9F84357956C9}"/>
              </a:ext>
            </a:extLst>
          </p:cNvPr>
          <p:cNvGrpSpPr>
            <a:grpSpLocks/>
          </p:cNvGrpSpPr>
          <p:nvPr/>
        </p:nvGrpSpPr>
        <p:grpSpPr>
          <a:xfrm>
            <a:off x="457200" y="4297680"/>
            <a:ext cx="6400803" cy="1005840"/>
            <a:chOff x="8588871" y="3748708"/>
            <a:chExt cx="7472028" cy="1233429"/>
          </a:xfrm>
        </p:grpSpPr>
        <p:sp>
          <p:nvSpPr>
            <p:cNvPr id="12" name="Shape 87">
              <a:extLst>
                <a:ext uri="{FF2B5EF4-FFF2-40B4-BE49-F238E27FC236}">
                  <a16:creationId xmlns:a16="http://schemas.microsoft.com/office/drawing/2014/main" id="{2C9C2423-EC68-244D-9AF8-06DBA0D4370E}"/>
                </a:ext>
              </a:extLst>
            </p:cNvPr>
            <p:cNvSpPr txBox="1"/>
            <p:nvPr/>
          </p:nvSpPr>
          <p:spPr>
            <a:xfrm>
              <a:off x="8588871" y="3813330"/>
              <a:ext cx="7430180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215345F-9D25-F347-BB58-991F05639F8E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3350472"/>
              </p:ext>
            </p:extLst>
          </p:nvPr>
        </p:nvGraphicFramePr>
        <p:xfrm>
          <a:off x="7998998" y="11612880"/>
          <a:ext cx="5945605" cy="589386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28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717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558593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843617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18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3952"/>
              </p:ext>
            </p:extLst>
          </p:nvPr>
        </p:nvGraphicFramePr>
        <p:xfrm>
          <a:off x="7998998" y="18928080"/>
          <a:ext cx="5945605" cy="639951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1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212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1450715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82082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9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60789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887839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18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758952" y="3108960"/>
            <a:ext cx="19777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17707">
              <a:buSzPct val="25000"/>
            </a:pPr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14968728" y="29937456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7998998" y="10972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7998998" y="18288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87" name="Shape 120">
            <a:extLst>
              <a:ext uri="{FF2B5EF4-FFF2-40B4-BE49-F238E27FC236}">
                <a16:creationId xmlns:a16="http://schemas.microsoft.com/office/drawing/2014/main" id="{E7F6B4F5-BCBD-8540-8D50-55D80CDDDA77}"/>
              </a:ext>
            </a:extLst>
          </p:cNvPr>
          <p:cNvSpPr txBox="1"/>
          <p:nvPr/>
        </p:nvSpPr>
        <p:spPr>
          <a:xfrm>
            <a:off x="15041880" y="8138160"/>
            <a:ext cx="5943600" cy="847619"/>
          </a:xfrm>
          <a:prstGeom prst="rect">
            <a:avLst/>
          </a:prstGeom>
          <a:noFill/>
          <a:ln>
            <a:noFill/>
          </a:ln>
        </p:spPr>
        <p:txBody>
          <a:bodyPr lIns="64535" tIns="64535" rIns="64535" bIns="64535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CAC21AF-E80D-714F-BEF4-4186EDF94D70}"/>
              </a:ext>
            </a:extLst>
          </p:cNvPr>
          <p:cNvSpPr/>
          <p:nvPr/>
        </p:nvSpPr>
        <p:spPr>
          <a:xfrm>
            <a:off x="15078459" y="4422178"/>
            <a:ext cx="59436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6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199" name="Shape 120">
            <a:extLst>
              <a:ext uri="{FF2B5EF4-FFF2-40B4-BE49-F238E27FC236}">
                <a16:creationId xmlns:a16="http://schemas.microsoft.com/office/drawing/2014/main" id="{8E1BBA80-D8E3-914A-B388-8B730C805CB8}"/>
              </a:ext>
            </a:extLst>
          </p:cNvPr>
          <p:cNvSpPr txBox="1"/>
          <p:nvPr/>
        </p:nvSpPr>
        <p:spPr>
          <a:xfrm>
            <a:off x="960120" y="30723840"/>
            <a:ext cx="5943600" cy="847619"/>
          </a:xfrm>
          <a:prstGeom prst="rect">
            <a:avLst/>
          </a:prstGeom>
          <a:noFill/>
          <a:ln>
            <a:noFill/>
          </a:ln>
        </p:spPr>
        <p:txBody>
          <a:bodyPr lIns="64535" tIns="64535" rIns="64535" bIns="64535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4F747DB3-7F01-8644-A532-02AA764691EF}"/>
              </a:ext>
            </a:extLst>
          </p:cNvPr>
          <p:cNvSpPr/>
          <p:nvPr/>
        </p:nvSpPr>
        <p:spPr>
          <a:xfrm>
            <a:off x="914403" y="26974800"/>
            <a:ext cx="59436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6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A585F8A-F5E9-404B-BF17-6099064F9F94}"/>
              </a:ext>
            </a:extLst>
          </p:cNvPr>
          <p:cNvSpPr txBox="1"/>
          <p:nvPr/>
        </p:nvSpPr>
        <p:spPr>
          <a:xfrm>
            <a:off x="758952" y="1947672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752510CA-BAFB-0545-A377-4BFECF7E772D}"/>
              </a:ext>
            </a:extLst>
          </p:cNvPr>
          <p:cNvSpPr txBox="1"/>
          <p:nvPr/>
        </p:nvSpPr>
        <p:spPr>
          <a:xfrm>
            <a:off x="7845552" y="548640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216" name="Right Triangle 215">
            <a:extLst>
              <a:ext uri="{FF2B5EF4-FFF2-40B4-BE49-F238E27FC236}">
                <a16:creationId xmlns:a16="http://schemas.microsoft.com/office/drawing/2014/main" id="{E4DA6149-ED27-BB4C-BF7A-1546420B501B}"/>
              </a:ext>
            </a:extLst>
          </p:cNvPr>
          <p:cNvSpPr/>
          <p:nvPr/>
        </p:nvSpPr>
        <p:spPr>
          <a:xfrm rot="10800000">
            <a:off x="19869859" y="8984150"/>
            <a:ext cx="914400" cy="914400"/>
          </a:xfrm>
          <a:prstGeom prst="rtTriangle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81C614-9C88-A8CA-F2F4-CCD287C9868A}"/>
              </a:ext>
            </a:extLst>
          </p:cNvPr>
          <p:cNvGrpSpPr>
            <a:grpSpLocks/>
          </p:cNvGrpSpPr>
          <p:nvPr/>
        </p:nvGrpSpPr>
        <p:grpSpPr>
          <a:xfrm>
            <a:off x="457200" y="10975854"/>
            <a:ext cx="6400803" cy="1005840"/>
            <a:chOff x="8588871" y="3748708"/>
            <a:chExt cx="7472028" cy="1233429"/>
          </a:xfrm>
        </p:grpSpPr>
        <p:sp>
          <p:nvSpPr>
            <p:cNvPr id="8" name="Shape 87">
              <a:extLst>
                <a:ext uri="{FF2B5EF4-FFF2-40B4-BE49-F238E27FC236}">
                  <a16:creationId xmlns:a16="http://schemas.microsoft.com/office/drawing/2014/main" id="{8C96186D-6FD2-AF13-6074-51BB9BE93CFE}"/>
                </a:ext>
              </a:extLst>
            </p:cNvPr>
            <p:cNvSpPr txBox="1"/>
            <p:nvPr/>
          </p:nvSpPr>
          <p:spPr>
            <a:xfrm>
              <a:off x="8588871" y="3813330"/>
              <a:ext cx="7430181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BF1676B0-37AB-18F3-9004-E153DD0BC90F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FE45BBD-4456-56C6-2108-ED0E23B3F653}"/>
              </a:ext>
            </a:extLst>
          </p:cNvPr>
          <p:cNvGrpSpPr>
            <a:grpSpLocks/>
          </p:cNvGrpSpPr>
          <p:nvPr/>
        </p:nvGrpSpPr>
        <p:grpSpPr>
          <a:xfrm>
            <a:off x="457200" y="18288000"/>
            <a:ext cx="6400803" cy="1005840"/>
            <a:chOff x="8588871" y="3748708"/>
            <a:chExt cx="7472028" cy="1233429"/>
          </a:xfrm>
        </p:grpSpPr>
        <p:sp>
          <p:nvSpPr>
            <p:cNvPr id="14" name="Shape 87">
              <a:extLst>
                <a:ext uri="{FF2B5EF4-FFF2-40B4-BE49-F238E27FC236}">
                  <a16:creationId xmlns:a16="http://schemas.microsoft.com/office/drawing/2014/main" id="{F7519014-467A-846C-4F36-C225E6A07D20}"/>
                </a:ext>
              </a:extLst>
            </p:cNvPr>
            <p:cNvSpPr txBox="1"/>
            <p:nvPr/>
          </p:nvSpPr>
          <p:spPr>
            <a:xfrm>
              <a:off x="8588871" y="3813330"/>
              <a:ext cx="7430181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20B679FC-DED1-0947-1956-756193399B42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94F617-7EE9-8591-A22A-8CCF79AA8F04}"/>
              </a:ext>
            </a:extLst>
          </p:cNvPr>
          <p:cNvGrpSpPr>
            <a:grpSpLocks/>
          </p:cNvGrpSpPr>
          <p:nvPr/>
        </p:nvGrpSpPr>
        <p:grpSpPr>
          <a:xfrm>
            <a:off x="7543800" y="4297680"/>
            <a:ext cx="6400803" cy="1005840"/>
            <a:chOff x="8588871" y="3748708"/>
            <a:chExt cx="7472028" cy="1233429"/>
          </a:xfrm>
        </p:grpSpPr>
        <p:sp>
          <p:nvSpPr>
            <p:cNvPr id="18" name="Shape 87">
              <a:extLst>
                <a:ext uri="{FF2B5EF4-FFF2-40B4-BE49-F238E27FC236}">
                  <a16:creationId xmlns:a16="http://schemas.microsoft.com/office/drawing/2014/main" id="{9AA443F8-1623-8D8C-02B7-9CADFC40BC2B}"/>
                </a:ext>
              </a:extLst>
            </p:cNvPr>
            <p:cNvSpPr txBox="1"/>
            <p:nvPr/>
          </p:nvSpPr>
          <p:spPr>
            <a:xfrm>
              <a:off x="8588871" y="3813330"/>
              <a:ext cx="7430181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70FF29B9-2880-285A-207B-ED3DD331B45A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2782C8-E442-1805-BCB1-DE32FD91F0E1}"/>
              </a:ext>
            </a:extLst>
          </p:cNvPr>
          <p:cNvSpPr txBox="1"/>
          <p:nvPr/>
        </p:nvSpPr>
        <p:spPr>
          <a:xfrm>
            <a:off x="7891272" y="27459432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2B26FC5-009B-1430-8CCD-4869287F55D4}"/>
              </a:ext>
            </a:extLst>
          </p:cNvPr>
          <p:cNvGrpSpPr>
            <a:grpSpLocks/>
          </p:cNvGrpSpPr>
          <p:nvPr/>
        </p:nvGrpSpPr>
        <p:grpSpPr>
          <a:xfrm>
            <a:off x="7543800" y="26267755"/>
            <a:ext cx="6400803" cy="1005840"/>
            <a:chOff x="8588871" y="3748708"/>
            <a:chExt cx="7472028" cy="1233429"/>
          </a:xfrm>
        </p:grpSpPr>
        <p:sp>
          <p:nvSpPr>
            <p:cNvPr id="22" name="Shape 87">
              <a:extLst>
                <a:ext uri="{FF2B5EF4-FFF2-40B4-BE49-F238E27FC236}">
                  <a16:creationId xmlns:a16="http://schemas.microsoft.com/office/drawing/2014/main" id="{D8EC999D-7E4F-5DC1-40CE-89DBCDE459D9}"/>
                </a:ext>
              </a:extLst>
            </p:cNvPr>
            <p:cNvSpPr txBox="1"/>
            <p:nvPr/>
          </p:nvSpPr>
          <p:spPr>
            <a:xfrm>
              <a:off x="8588871" y="3813330"/>
              <a:ext cx="7430181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487ED05D-529F-08CF-84AD-EE5769437B13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E9AE4E16-1983-1C2A-8EC6-2D93EC4856DD}"/>
              </a:ext>
            </a:extLst>
          </p:cNvPr>
          <p:cNvSpPr txBox="1"/>
          <p:nvPr/>
        </p:nvSpPr>
        <p:spPr>
          <a:xfrm>
            <a:off x="14968728" y="1014984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1EE2631-10F9-C084-8C52-1D0935C216F9}"/>
              </a:ext>
            </a:extLst>
          </p:cNvPr>
          <p:cNvGrpSpPr>
            <a:grpSpLocks/>
          </p:cNvGrpSpPr>
          <p:nvPr/>
        </p:nvGrpSpPr>
        <p:grpSpPr>
          <a:xfrm>
            <a:off x="14621256" y="8961120"/>
            <a:ext cx="6400803" cy="1005840"/>
            <a:chOff x="8588871" y="3748708"/>
            <a:chExt cx="7472028" cy="1233429"/>
          </a:xfrm>
        </p:grpSpPr>
        <p:sp>
          <p:nvSpPr>
            <p:cNvPr id="26" name="Shape 87">
              <a:extLst>
                <a:ext uri="{FF2B5EF4-FFF2-40B4-BE49-F238E27FC236}">
                  <a16:creationId xmlns:a16="http://schemas.microsoft.com/office/drawing/2014/main" id="{337194C3-FDC3-6D4E-0EED-A174D4B86600}"/>
                </a:ext>
              </a:extLst>
            </p:cNvPr>
            <p:cNvSpPr txBox="1"/>
            <p:nvPr/>
          </p:nvSpPr>
          <p:spPr>
            <a:xfrm>
              <a:off x="8588871" y="3813330"/>
              <a:ext cx="7430181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3A2A0364-E89B-0C65-69F5-5F7F3E94EB28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471946A-AA3A-8EE4-7CBD-6BC433DFFF30}"/>
              </a:ext>
            </a:extLst>
          </p:cNvPr>
          <p:cNvSpPr txBox="1"/>
          <p:nvPr/>
        </p:nvSpPr>
        <p:spPr>
          <a:xfrm>
            <a:off x="14968728" y="17876602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D8E629A-3321-4D24-2CC1-F67185A0EEC3}"/>
              </a:ext>
            </a:extLst>
          </p:cNvPr>
          <p:cNvGrpSpPr>
            <a:grpSpLocks/>
          </p:cNvGrpSpPr>
          <p:nvPr/>
        </p:nvGrpSpPr>
        <p:grpSpPr>
          <a:xfrm>
            <a:off x="14621256" y="16687882"/>
            <a:ext cx="6400803" cy="1005840"/>
            <a:chOff x="8588871" y="3748708"/>
            <a:chExt cx="7472028" cy="1233429"/>
          </a:xfrm>
        </p:grpSpPr>
        <p:sp>
          <p:nvSpPr>
            <p:cNvPr id="30" name="Shape 87">
              <a:extLst>
                <a:ext uri="{FF2B5EF4-FFF2-40B4-BE49-F238E27FC236}">
                  <a16:creationId xmlns:a16="http://schemas.microsoft.com/office/drawing/2014/main" id="{531C2C3D-D1CD-16B1-2D98-420130176726}"/>
                </a:ext>
              </a:extLst>
            </p:cNvPr>
            <p:cNvSpPr txBox="1"/>
            <p:nvPr/>
          </p:nvSpPr>
          <p:spPr>
            <a:xfrm>
              <a:off x="8588871" y="3813330"/>
              <a:ext cx="7430181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8804375C-6A70-FEAF-0F4C-8B5460ECEF40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3B2D10-A983-AACC-6383-F5F1D4C67151}"/>
              </a:ext>
            </a:extLst>
          </p:cNvPr>
          <p:cNvGrpSpPr>
            <a:grpSpLocks/>
          </p:cNvGrpSpPr>
          <p:nvPr/>
        </p:nvGrpSpPr>
        <p:grpSpPr>
          <a:xfrm>
            <a:off x="14630400" y="28805382"/>
            <a:ext cx="6400803" cy="1005839"/>
            <a:chOff x="8588871" y="3748708"/>
            <a:chExt cx="7472028" cy="1233429"/>
          </a:xfrm>
        </p:grpSpPr>
        <p:sp>
          <p:nvSpPr>
            <p:cNvPr id="34" name="Shape 87">
              <a:extLst>
                <a:ext uri="{FF2B5EF4-FFF2-40B4-BE49-F238E27FC236}">
                  <a16:creationId xmlns:a16="http://schemas.microsoft.com/office/drawing/2014/main" id="{F793A435-9A82-8F11-66E8-DF6CB5637EB2}"/>
                </a:ext>
              </a:extLst>
            </p:cNvPr>
            <p:cNvSpPr txBox="1"/>
            <p:nvPr/>
          </p:nvSpPr>
          <p:spPr>
            <a:xfrm>
              <a:off x="8588871" y="3813334"/>
              <a:ext cx="7430181" cy="1121297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733F0EB2-B33D-B8EE-5CA6-03D9ECC88B3A}"/>
                </a:ext>
              </a:extLst>
            </p:cNvPr>
            <p:cNvSpPr/>
            <p:nvPr/>
          </p:nvSpPr>
          <p:spPr>
            <a:xfrm rot="10800000">
              <a:off x="1493807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TemplateVertical3'x4'" id="{2D71CAC6-065C-3F43-B620-E5FE327A36E6}" vid="{6D64E8E9-58CA-184A-A4A1-B5CC55FEB3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334</Words>
  <Application>Microsoft Macintosh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144</cp:revision>
  <cp:lastPrinted>2018-11-30T00:18:17Z</cp:lastPrinted>
  <dcterms:created xsi:type="dcterms:W3CDTF">2018-11-20T21:56:21Z</dcterms:created>
  <dcterms:modified xsi:type="dcterms:W3CDTF">2024-05-21T20:01:32Z</dcterms:modified>
</cp:coreProperties>
</file>