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1pPr>
    <a:lvl2pPr marL="1867432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2pPr>
    <a:lvl3pPr marL="3734863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3pPr>
    <a:lvl4pPr marL="5602293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4pPr>
    <a:lvl5pPr marL="7469725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5pPr>
    <a:lvl6pPr marL="9337156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6pPr>
    <a:lvl7pPr marL="11204586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7pPr>
    <a:lvl8pPr marL="13072016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8pPr>
    <a:lvl9pPr marL="14939449" algn="l" defTabSz="3734863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/>
    <p:restoredTop sz="94807"/>
  </p:normalViewPr>
  <p:slideViewPr>
    <p:cSldViewPr snapToGrid="0" snapToObjects="1">
      <p:cViewPr>
        <p:scale>
          <a:sx n="55" d="100"/>
          <a:sy n="5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3050" y="1143000"/>
            <a:ext cx="3771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53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05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157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210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262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315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366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418" algn="l" defTabSz="128010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43050" y="1143000"/>
            <a:ext cx="37719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5"/>
            <a:ext cx="34198560" cy="11460481"/>
          </a:xfrm>
        </p:spPr>
        <p:txBody>
          <a:bodyPr anchor="b"/>
          <a:lstStyle>
            <a:lvl1pPr algn="ctr">
              <a:defRPr sz="24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9939"/>
            </a:lvl1pPr>
            <a:lvl2pPr marL="1893433" indent="0" algn="ctr">
              <a:buNone/>
              <a:defRPr sz="8283"/>
            </a:lvl2pPr>
            <a:lvl3pPr marL="3786865" indent="0" algn="ctr">
              <a:buNone/>
              <a:defRPr sz="7454"/>
            </a:lvl3pPr>
            <a:lvl4pPr marL="5680296" indent="0" algn="ctr">
              <a:buNone/>
              <a:defRPr sz="6626"/>
            </a:lvl4pPr>
            <a:lvl5pPr marL="7573730" indent="0" algn="ctr">
              <a:buNone/>
              <a:defRPr sz="6626"/>
            </a:lvl5pPr>
            <a:lvl6pPr marL="9467163" indent="0" algn="ctr">
              <a:buNone/>
              <a:defRPr sz="6626"/>
            </a:lvl6pPr>
            <a:lvl7pPr marL="11360596" indent="0" algn="ctr">
              <a:buNone/>
              <a:defRPr sz="6626"/>
            </a:lvl7pPr>
            <a:lvl8pPr marL="13254025" indent="0" algn="ctr">
              <a:buNone/>
              <a:defRPr sz="6626"/>
            </a:lvl8pPr>
            <a:lvl9pPr marL="15147458" indent="0" algn="ctr">
              <a:buNone/>
              <a:defRPr sz="662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4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4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52"/>
            <a:ext cx="34701480" cy="13693138"/>
          </a:xfrm>
        </p:spPr>
        <p:txBody>
          <a:bodyPr anchor="b"/>
          <a:lstStyle>
            <a:lvl1pPr>
              <a:defRPr sz="24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30"/>
            <a:ext cx="34701480" cy="7200898"/>
          </a:xfrm>
        </p:spPr>
        <p:txBody>
          <a:bodyPr/>
          <a:lstStyle>
            <a:lvl1pPr marL="0" indent="0">
              <a:buNone/>
              <a:defRPr sz="9939">
                <a:solidFill>
                  <a:schemeClr val="tx1"/>
                </a:solidFill>
              </a:defRPr>
            </a:lvl1pPr>
            <a:lvl2pPr marL="1893433" indent="0">
              <a:buNone/>
              <a:defRPr sz="8283">
                <a:solidFill>
                  <a:schemeClr val="tx1">
                    <a:tint val="75000"/>
                  </a:schemeClr>
                </a:solidFill>
              </a:defRPr>
            </a:lvl2pPr>
            <a:lvl3pPr marL="3786865" indent="0">
              <a:buNone/>
              <a:defRPr sz="7454">
                <a:solidFill>
                  <a:schemeClr val="tx1">
                    <a:tint val="75000"/>
                  </a:schemeClr>
                </a:solidFill>
              </a:defRPr>
            </a:lvl3pPr>
            <a:lvl4pPr marL="5680296" indent="0">
              <a:buNone/>
              <a:defRPr sz="6626">
                <a:solidFill>
                  <a:schemeClr val="tx1">
                    <a:tint val="75000"/>
                  </a:schemeClr>
                </a:solidFill>
              </a:defRPr>
            </a:lvl4pPr>
            <a:lvl5pPr marL="7573730" indent="0">
              <a:buNone/>
              <a:defRPr sz="6626">
                <a:solidFill>
                  <a:schemeClr val="tx1">
                    <a:tint val="75000"/>
                  </a:schemeClr>
                </a:solidFill>
              </a:defRPr>
            </a:lvl5pPr>
            <a:lvl6pPr marL="9467163" indent="0">
              <a:buNone/>
              <a:defRPr sz="6626">
                <a:solidFill>
                  <a:schemeClr val="tx1">
                    <a:tint val="75000"/>
                  </a:schemeClr>
                </a:solidFill>
              </a:defRPr>
            </a:lvl6pPr>
            <a:lvl7pPr marL="11360596" indent="0">
              <a:buNone/>
              <a:defRPr sz="6626">
                <a:solidFill>
                  <a:schemeClr val="tx1">
                    <a:tint val="75000"/>
                  </a:schemeClr>
                </a:solidFill>
              </a:defRPr>
            </a:lvl7pPr>
            <a:lvl8pPr marL="13254025" indent="0">
              <a:buNone/>
              <a:defRPr sz="6626">
                <a:solidFill>
                  <a:schemeClr val="tx1">
                    <a:tint val="75000"/>
                  </a:schemeClr>
                </a:solidFill>
              </a:defRPr>
            </a:lvl8pPr>
            <a:lvl9pPr marL="15147458" indent="0">
              <a:buNone/>
              <a:defRPr sz="66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3"/>
            <a:ext cx="17099280" cy="20886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3"/>
            <a:ext cx="17099280" cy="20886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8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4"/>
            <a:ext cx="17020696" cy="3954778"/>
          </a:xfrm>
        </p:spPr>
        <p:txBody>
          <a:bodyPr anchor="b"/>
          <a:lstStyle>
            <a:lvl1pPr marL="0" indent="0">
              <a:buNone/>
              <a:defRPr sz="9939" b="1"/>
            </a:lvl1pPr>
            <a:lvl2pPr marL="1893433" indent="0">
              <a:buNone/>
              <a:defRPr sz="8283" b="1"/>
            </a:lvl2pPr>
            <a:lvl3pPr marL="3786865" indent="0">
              <a:buNone/>
              <a:defRPr sz="7454" b="1"/>
            </a:lvl3pPr>
            <a:lvl4pPr marL="5680296" indent="0">
              <a:buNone/>
              <a:defRPr sz="6626" b="1"/>
            </a:lvl4pPr>
            <a:lvl5pPr marL="7573730" indent="0">
              <a:buNone/>
              <a:defRPr sz="6626" b="1"/>
            </a:lvl5pPr>
            <a:lvl6pPr marL="9467163" indent="0">
              <a:buNone/>
              <a:defRPr sz="6626" b="1"/>
            </a:lvl6pPr>
            <a:lvl7pPr marL="11360596" indent="0">
              <a:buNone/>
              <a:defRPr sz="6626" b="1"/>
            </a:lvl7pPr>
            <a:lvl8pPr marL="13254025" indent="0">
              <a:buNone/>
              <a:defRPr sz="6626" b="1"/>
            </a:lvl8pPr>
            <a:lvl9pPr marL="15147458" indent="0">
              <a:buNone/>
              <a:defRPr sz="662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6"/>
            <a:ext cx="17020696" cy="17686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4" y="8069584"/>
            <a:ext cx="17104520" cy="3954778"/>
          </a:xfrm>
        </p:spPr>
        <p:txBody>
          <a:bodyPr anchor="b"/>
          <a:lstStyle>
            <a:lvl1pPr marL="0" indent="0">
              <a:buNone/>
              <a:defRPr sz="9939" b="1"/>
            </a:lvl1pPr>
            <a:lvl2pPr marL="1893433" indent="0">
              <a:buNone/>
              <a:defRPr sz="8283" b="1"/>
            </a:lvl2pPr>
            <a:lvl3pPr marL="3786865" indent="0">
              <a:buNone/>
              <a:defRPr sz="7454" b="1"/>
            </a:lvl3pPr>
            <a:lvl4pPr marL="5680296" indent="0">
              <a:buNone/>
              <a:defRPr sz="6626" b="1"/>
            </a:lvl4pPr>
            <a:lvl5pPr marL="7573730" indent="0">
              <a:buNone/>
              <a:defRPr sz="6626" b="1"/>
            </a:lvl5pPr>
            <a:lvl6pPr marL="9467163" indent="0">
              <a:buNone/>
              <a:defRPr sz="6626" b="1"/>
            </a:lvl6pPr>
            <a:lvl7pPr marL="11360596" indent="0">
              <a:buNone/>
              <a:defRPr sz="6626" b="1"/>
            </a:lvl7pPr>
            <a:lvl8pPr marL="13254025" indent="0">
              <a:buNone/>
              <a:defRPr sz="6626" b="1"/>
            </a:lvl8pPr>
            <a:lvl9pPr marL="15147458" indent="0">
              <a:buNone/>
              <a:defRPr sz="662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4" y="12024366"/>
            <a:ext cx="17104520" cy="17686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2" y="2194560"/>
            <a:ext cx="12976383" cy="7680960"/>
          </a:xfrm>
        </p:spPr>
        <p:txBody>
          <a:bodyPr anchor="b"/>
          <a:lstStyle>
            <a:lvl1pPr>
              <a:defRPr sz="132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53"/>
            <a:ext cx="20368260" cy="23393401"/>
          </a:xfrm>
        </p:spPr>
        <p:txBody>
          <a:bodyPr/>
          <a:lstStyle>
            <a:lvl1pPr>
              <a:defRPr sz="13253"/>
            </a:lvl1pPr>
            <a:lvl2pPr>
              <a:defRPr sz="11596"/>
            </a:lvl2pPr>
            <a:lvl3pPr>
              <a:defRPr sz="9939"/>
            </a:lvl3pPr>
            <a:lvl4pPr>
              <a:defRPr sz="8283"/>
            </a:lvl4pPr>
            <a:lvl5pPr>
              <a:defRPr sz="8283"/>
            </a:lvl5pPr>
            <a:lvl6pPr>
              <a:defRPr sz="8283"/>
            </a:lvl6pPr>
            <a:lvl7pPr>
              <a:defRPr sz="8283"/>
            </a:lvl7pPr>
            <a:lvl8pPr>
              <a:defRPr sz="8283"/>
            </a:lvl8pPr>
            <a:lvl9pPr>
              <a:defRPr sz="828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2" y="9875520"/>
            <a:ext cx="12976383" cy="18295622"/>
          </a:xfrm>
        </p:spPr>
        <p:txBody>
          <a:bodyPr/>
          <a:lstStyle>
            <a:lvl1pPr marL="0" indent="0">
              <a:buNone/>
              <a:defRPr sz="6626"/>
            </a:lvl1pPr>
            <a:lvl2pPr marL="1893433" indent="0">
              <a:buNone/>
              <a:defRPr sz="5798"/>
            </a:lvl2pPr>
            <a:lvl3pPr marL="3786865" indent="0">
              <a:buNone/>
              <a:defRPr sz="4970"/>
            </a:lvl3pPr>
            <a:lvl4pPr marL="5680296" indent="0">
              <a:buNone/>
              <a:defRPr sz="4142"/>
            </a:lvl4pPr>
            <a:lvl5pPr marL="7573730" indent="0">
              <a:buNone/>
              <a:defRPr sz="4142"/>
            </a:lvl5pPr>
            <a:lvl6pPr marL="9467163" indent="0">
              <a:buNone/>
              <a:defRPr sz="4142"/>
            </a:lvl6pPr>
            <a:lvl7pPr marL="11360596" indent="0">
              <a:buNone/>
              <a:defRPr sz="4142"/>
            </a:lvl7pPr>
            <a:lvl8pPr marL="13254025" indent="0">
              <a:buNone/>
              <a:defRPr sz="4142"/>
            </a:lvl8pPr>
            <a:lvl9pPr marL="15147458" indent="0">
              <a:buNone/>
              <a:defRPr sz="414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2" y="2194560"/>
            <a:ext cx="12976383" cy="7680960"/>
          </a:xfrm>
        </p:spPr>
        <p:txBody>
          <a:bodyPr anchor="b"/>
          <a:lstStyle>
            <a:lvl1pPr>
              <a:defRPr sz="132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53"/>
            <a:ext cx="20368260" cy="23393401"/>
          </a:xfrm>
        </p:spPr>
        <p:txBody>
          <a:bodyPr anchor="t"/>
          <a:lstStyle>
            <a:lvl1pPr marL="0" indent="0">
              <a:buNone/>
              <a:defRPr sz="13253"/>
            </a:lvl1pPr>
            <a:lvl2pPr marL="1893433" indent="0">
              <a:buNone/>
              <a:defRPr sz="11596"/>
            </a:lvl2pPr>
            <a:lvl3pPr marL="3786865" indent="0">
              <a:buNone/>
              <a:defRPr sz="9939"/>
            </a:lvl3pPr>
            <a:lvl4pPr marL="5680296" indent="0">
              <a:buNone/>
              <a:defRPr sz="8283"/>
            </a:lvl4pPr>
            <a:lvl5pPr marL="7573730" indent="0">
              <a:buNone/>
              <a:defRPr sz="8283"/>
            </a:lvl5pPr>
            <a:lvl6pPr marL="9467163" indent="0">
              <a:buNone/>
              <a:defRPr sz="8283"/>
            </a:lvl6pPr>
            <a:lvl7pPr marL="11360596" indent="0">
              <a:buNone/>
              <a:defRPr sz="8283"/>
            </a:lvl7pPr>
            <a:lvl8pPr marL="13254025" indent="0">
              <a:buNone/>
              <a:defRPr sz="8283"/>
            </a:lvl8pPr>
            <a:lvl9pPr marL="15147458" indent="0">
              <a:buNone/>
              <a:defRPr sz="828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2" y="9875520"/>
            <a:ext cx="12976383" cy="18295622"/>
          </a:xfrm>
        </p:spPr>
        <p:txBody>
          <a:bodyPr/>
          <a:lstStyle>
            <a:lvl1pPr marL="0" indent="0">
              <a:buNone/>
              <a:defRPr sz="6626"/>
            </a:lvl1pPr>
            <a:lvl2pPr marL="1893433" indent="0">
              <a:buNone/>
              <a:defRPr sz="5798"/>
            </a:lvl2pPr>
            <a:lvl3pPr marL="3786865" indent="0">
              <a:buNone/>
              <a:defRPr sz="4970"/>
            </a:lvl3pPr>
            <a:lvl4pPr marL="5680296" indent="0">
              <a:buNone/>
              <a:defRPr sz="4142"/>
            </a:lvl4pPr>
            <a:lvl5pPr marL="7573730" indent="0">
              <a:buNone/>
              <a:defRPr sz="4142"/>
            </a:lvl5pPr>
            <a:lvl6pPr marL="9467163" indent="0">
              <a:buNone/>
              <a:defRPr sz="4142"/>
            </a:lvl6pPr>
            <a:lvl7pPr marL="11360596" indent="0">
              <a:buNone/>
              <a:defRPr sz="4142"/>
            </a:lvl7pPr>
            <a:lvl8pPr marL="13254025" indent="0">
              <a:buNone/>
              <a:defRPr sz="4142"/>
            </a:lvl8pPr>
            <a:lvl9pPr marL="15147458" indent="0">
              <a:buNone/>
              <a:defRPr sz="414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8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3"/>
            <a:ext cx="34701480" cy="2088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94"/>
            <a:ext cx="905256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94"/>
            <a:ext cx="1357884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94"/>
            <a:ext cx="905256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786865" rtl="0" eaLnBrk="1" latinLnBrk="0" hangingPunct="1">
        <a:lnSpc>
          <a:spcPct val="90000"/>
        </a:lnSpc>
        <a:spcBef>
          <a:spcPct val="0"/>
        </a:spcBef>
        <a:buNone/>
        <a:defRPr sz="18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6715" indent="-946715" algn="l" defTabSz="3786865" rtl="0" eaLnBrk="1" latinLnBrk="0" hangingPunct="1">
        <a:lnSpc>
          <a:spcPct val="90000"/>
        </a:lnSpc>
        <a:spcBef>
          <a:spcPts val="4142"/>
        </a:spcBef>
        <a:buFont typeface="Arial" panose="020B0604020202020204" pitchFamily="34" charset="0"/>
        <a:buChar char="•"/>
        <a:defRPr sz="11596" kern="1200">
          <a:solidFill>
            <a:schemeClr val="tx1"/>
          </a:solidFill>
          <a:latin typeface="+mn-lt"/>
          <a:ea typeface="+mn-ea"/>
          <a:cs typeface="+mn-cs"/>
        </a:defRPr>
      </a:lvl1pPr>
      <a:lvl2pPr marL="2840147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9939" kern="1200">
          <a:solidFill>
            <a:schemeClr val="tx1"/>
          </a:solidFill>
          <a:latin typeface="+mn-lt"/>
          <a:ea typeface="+mn-ea"/>
          <a:cs typeface="+mn-cs"/>
        </a:defRPr>
      </a:lvl2pPr>
      <a:lvl3pPr marL="4733580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8283" kern="1200">
          <a:solidFill>
            <a:schemeClr val="tx1"/>
          </a:solidFill>
          <a:latin typeface="+mn-lt"/>
          <a:ea typeface="+mn-ea"/>
          <a:cs typeface="+mn-cs"/>
        </a:defRPr>
      </a:lvl3pPr>
      <a:lvl4pPr marL="6627013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4pPr>
      <a:lvl5pPr marL="8520445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5pPr>
      <a:lvl6pPr marL="10413878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6pPr>
      <a:lvl7pPr marL="12307310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7pPr>
      <a:lvl8pPr marL="14200743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8pPr>
      <a:lvl9pPr marL="16094176" indent="-946715" algn="l" defTabSz="3786865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1pPr>
      <a:lvl2pPr marL="1893433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2pPr>
      <a:lvl3pPr marL="3786865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3pPr>
      <a:lvl4pPr marL="5680296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4pPr>
      <a:lvl5pPr marL="7573730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5pPr>
      <a:lvl6pPr marL="9467163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6pPr>
      <a:lvl7pPr marL="11360596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7pPr>
      <a:lvl8pPr marL="13254025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8pPr>
      <a:lvl9pPr marL="15147458" algn="l" defTabSz="3786865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40233600" cy="45720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2880" tIns="146438" rIns="292880" bIns="1464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31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9809" y="1230197"/>
            <a:ext cx="11430003" cy="228600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1261794" y="1261149"/>
            <a:ext cx="28794634" cy="2034137"/>
          </a:xfrm>
          <a:prstGeom prst="rect">
            <a:avLst/>
          </a:prstGeom>
          <a:noFill/>
          <a:ln>
            <a:noFill/>
          </a:ln>
        </p:spPr>
        <p:txBody>
          <a:bodyPr lIns="123706" tIns="61835" rIns="123706" bIns="61835" anchor="ctr" anchorCtr="0">
            <a:noAutofit/>
          </a:bodyPr>
          <a:lstStyle/>
          <a:p>
            <a:pPr lvl="0">
              <a:buSzPct val="25000"/>
            </a:pP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32004000"/>
            <a:ext cx="40233600" cy="9144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129071" tIns="64519" rIns="129071" bIns="64519" anchor="ctr" anchorCtr="0">
            <a:noAutofit/>
          </a:bodyPr>
          <a:lstStyle/>
          <a:p>
            <a:endParaRPr sz="3248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914400" y="5943600"/>
            <a:ext cx="9144000" cy="25146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44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0EFD4-B685-E04D-9760-A6DC78F7AED0}"/>
              </a:ext>
            </a:extLst>
          </p:cNvPr>
          <p:cNvSpPr/>
          <p:nvPr/>
        </p:nvSpPr>
        <p:spPr>
          <a:xfrm>
            <a:off x="10591966" y="5943600"/>
            <a:ext cx="9144000" cy="25146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44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37EEB-052E-3E4D-9D9A-D5C5A9DFCF1F}"/>
              </a:ext>
            </a:extLst>
          </p:cNvPr>
          <p:cNvSpPr/>
          <p:nvPr/>
        </p:nvSpPr>
        <p:spPr>
          <a:xfrm>
            <a:off x="20269532" y="5943600"/>
            <a:ext cx="9372600" cy="2514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44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30175699" y="5943600"/>
            <a:ext cx="9144000" cy="25146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44"/>
          </a:p>
        </p:txBody>
      </p:sp>
      <p:sp>
        <p:nvSpPr>
          <p:cNvPr id="26" name="Shape 120">
            <a:extLst>
              <a:ext uri="{FF2B5EF4-FFF2-40B4-BE49-F238E27FC236}">
                <a16:creationId xmlns:a16="http://schemas.microsoft.com/office/drawing/2014/main" id="{CD5F2A6C-2535-4443-8256-4E7366B9F9A3}"/>
              </a:ext>
            </a:extLst>
          </p:cNvPr>
          <p:cNvSpPr txBox="1"/>
          <p:nvPr/>
        </p:nvSpPr>
        <p:spPr>
          <a:xfrm>
            <a:off x="1290947" y="30038040"/>
            <a:ext cx="8310254" cy="801326"/>
          </a:xfrm>
          <a:prstGeom prst="rect">
            <a:avLst/>
          </a:prstGeom>
          <a:noFill/>
          <a:ln>
            <a:noFill/>
          </a:ln>
        </p:spPr>
        <p:txBody>
          <a:bodyPr lIns="129071" tIns="129071" rIns="129071" bIns="129071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320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</a:t>
            </a:r>
            <a:r>
              <a:rPr lang="en-US" sz="320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1144746" y="8046720"/>
            <a:ext cx="86195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1144746" y="14904720"/>
            <a:ext cx="861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874136"/>
              </p:ext>
            </p:extLst>
          </p:nvPr>
        </p:nvGraphicFramePr>
        <p:xfrm>
          <a:off x="20377805" y="8686800"/>
          <a:ext cx="9143999" cy="91440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9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121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944714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71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6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94471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12756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12756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12756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1207321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6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26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26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6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26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5193648"/>
              </p:ext>
            </p:extLst>
          </p:nvPr>
        </p:nvGraphicFramePr>
        <p:xfrm>
          <a:off x="20383832" y="20116800"/>
          <a:ext cx="9143999" cy="982979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78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249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2231119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134710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42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10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99765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134710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134710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134710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1224214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6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26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6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26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129071" marR="129071" marT="129071" marB="129071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1261872" y="4905738"/>
            <a:ext cx="38032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26553">
              <a:buSzPct val="25000"/>
            </a:pPr>
            <a:r>
              <a:rPr lang="en-US" sz="30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30406510" y="29077920"/>
            <a:ext cx="86185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20368846" y="7772400"/>
            <a:ext cx="915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20368846" y="19202400"/>
            <a:ext cx="915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1550CE-69D3-3F47-8921-32C99843436B}"/>
              </a:ext>
            </a:extLst>
          </p:cNvPr>
          <p:cNvSpPr/>
          <p:nvPr/>
        </p:nvSpPr>
        <p:spPr>
          <a:xfrm>
            <a:off x="1371600" y="24460200"/>
            <a:ext cx="8229600" cy="54864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18E5D97-9A85-D940-AD53-6A34BEA540A9}"/>
              </a:ext>
            </a:extLst>
          </p:cNvPr>
          <p:cNvGrpSpPr/>
          <p:nvPr/>
        </p:nvGrpSpPr>
        <p:grpSpPr>
          <a:xfrm>
            <a:off x="10405872" y="6399007"/>
            <a:ext cx="9162281" cy="1554480"/>
            <a:chOff x="9148728" y="3760223"/>
            <a:chExt cx="6925614" cy="1121296"/>
          </a:xfrm>
        </p:grpSpPr>
        <p:sp>
          <p:nvSpPr>
            <p:cNvPr id="64" name="Shape 87">
              <a:extLst>
                <a:ext uri="{FF2B5EF4-FFF2-40B4-BE49-F238E27FC236}">
                  <a16:creationId xmlns:a16="http://schemas.microsoft.com/office/drawing/2014/main" id="{4DBC1E46-2356-BE4C-9E15-DB9F2D29C4BB}"/>
                </a:ext>
              </a:extLst>
            </p:cNvPr>
            <p:cNvSpPr txBox="1"/>
            <p:nvPr/>
          </p:nvSpPr>
          <p:spPr>
            <a:xfrm>
              <a:off x="9148728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072CA4FD-C946-8A4A-B873-98F21716DDEA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1ADD55B-2ABE-C84D-926F-FBE4E1342F69}"/>
              </a:ext>
            </a:extLst>
          </p:cNvPr>
          <p:cNvGrpSpPr/>
          <p:nvPr/>
        </p:nvGrpSpPr>
        <p:grpSpPr>
          <a:xfrm>
            <a:off x="29992320" y="27432000"/>
            <a:ext cx="9032780" cy="1554480"/>
            <a:chOff x="9246619" y="3760223"/>
            <a:chExt cx="6827726" cy="1121296"/>
          </a:xfrm>
        </p:grpSpPr>
        <p:sp>
          <p:nvSpPr>
            <p:cNvPr id="76" name="Shape 87">
              <a:extLst>
                <a:ext uri="{FF2B5EF4-FFF2-40B4-BE49-F238E27FC236}">
                  <a16:creationId xmlns:a16="http://schemas.microsoft.com/office/drawing/2014/main" id="{B3C1F050-D7B8-B84B-BAFE-C9B3182E5BD7}"/>
                </a:ext>
              </a:extLst>
            </p:cNvPr>
            <p:cNvSpPr txBox="1"/>
            <p:nvPr/>
          </p:nvSpPr>
          <p:spPr>
            <a:xfrm>
              <a:off x="9246619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E6947AF3-2F38-7745-A9E3-D8D24CC3E85C}"/>
                </a:ext>
              </a:extLst>
            </p:cNvPr>
            <p:cNvSpPr/>
            <p:nvPr/>
          </p:nvSpPr>
          <p:spPr>
            <a:xfrm rot="10800000">
              <a:off x="14899340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B0020778-F36C-E943-951D-2AD3DD88B86B}"/>
              </a:ext>
            </a:extLst>
          </p:cNvPr>
          <p:cNvSpPr/>
          <p:nvPr/>
        </p:nvSpPr>
        <p:spPr>
          <a:xfrm rot="10800000">
            <a:off x="7692752" y="18608603"/>
            <a:ext cx="1554480" cy="1554480"/>
          </a:xfrm>
          <a:prstGeom prst="rtTriangle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44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B5E7EC9-B8BA-9744-B571-40B2E4A7B3E8}"/>
              </a:ext>
            </a:extLst>
          </p:cNvPr>
          <p:cNvSpPr txBox="1"/>
          <p:nvPr/>
        </p:nvSpPr>
        <p:spPr>
          <a:xfrm>
            <a:off x="1144746" y="20391120"/>
            <a:ext cx="861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87" name="Shape 120">
            <a:extLst>
              <a:ext uri="{FF2B5EF4-FFF2-40B4-BE49-F238E27FC236}">
                <a16:creationId xmlns:a16="http://schemas.microsoft.com/office/drawing/2014/main" id="{E7F6B4F5-BCBD-8540-8D50-55D80CDDDA77}"/>
              </a:ext>
            </a:extLst>
          </p:cNvPr>
          <p:cNvSpPr txBox="1"/>
          <p:nvPr/>
        </p:nvSpPr>
        <p:spPr>
          <a:xfrm>
            <a:off x="30515170" y="11978640"/>
            <a:ext cx="8346830" cy="801326"/>
          </a:xfrm>
          <a:prstGeom prst="rect">
            <a:avLst/>
          </a:prstGeom>
          <a:noFill/>
          <a:ln>
            <a:noFill/>
          </a:ln>
        </p:spPr>
        <p:txBody>
          <a:bodyPr lIns="129071" tIns="129071" rIns="129071" bIns="129071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320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</a:t>
            </a:r>
            <a:r>
              <a:rPr lang="en-US" sz="320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CAC21AF-E80D-714F-BEF4-4186EDF94D70}"/>
              </a:ext>
            </a:extLst>
          </p:cNvPr>
          <p:cNvSpPr/>
          <p:nvPr/>
        </p:nvSpPr>
        <p:spPr>
          <a:xfrm>
            <a:off x="30632400" y="6399007"/>
            <a:ext cx="8229600" cy="54864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1E1875-BB0D-3042-9643-56EE56988864}"/>
              </a:ext>
            </a:extLst>
          </p:cNvPr>
          <p:cNvSpPr txBox="1"/>
          <p:nvPr/>
        </p:nvSpPr>
        <p:spPr>
          <a:xfrm>
            <a:off x="10817352" y="8046720"/>
            <a:ext cx="862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B9C5D3A-A157-EC40-85A2-E1F5C31E86AA}"/>
              </a:ext>
            </a:extLst>
          </p:cNvPr>
          <p:cNvSpPr txBox="1"/>
          <p:nvPr/>
        </p:nvSpPr>
        <p:spPr>
          <a:xfrm>
            <a:off x="10817352" y="18105120"/>
            <a:ext cx="862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1CBB4A1-8700-9545-A851-EB2AA20218AC}"/>
              </a:ext>
            </a:extLst>
          </p:cNvPr>
          <p:cNvSpPr txBox="1"/>
          <p:nvPr/>
        </p:nvSpPr>
        <p:spPr>
          <a:xfrm>
            <a:off x="30406510" y="20848320"/>
            <a:ext cx="8618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7D3318C-2D54-0A4F-B1D6-B47473B78750}"/>
              </a:ext>
            </a:extLst>
          </p:cNvPr>
          <p:cNvSpPr txBox="1"/>
          <p:nvPr/>
        </p:nvSpPr>
        <p:spPr>
          <a:xfrm>
            <a:off x="30406510" y="14904720"/>
            <a:ext cx="8618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4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E3BD1E-CF12-ED12-0843-C0ED43DE8EBA}"/>
              </a:ext>
            </a:extLst>
          </p:cNvPr>
          <p:cNvGrpSpPr/>
          <p:nvPr/>
        </p:nvGrpSpPr>
        <p:grpSpPr>
          <a:xfrm>
            <a:off x="10405872" y="16459200"/>
            <a:ext cx="9105925" cy="1554480"/>
            <a:chOff x="9191326" y="3760223"/>
            <a:chExt cx="6883016" cy="1121296"/>
          </a:xfrm>
        </p:grpSpPr>
        <p:sp>
          <p:nvSpPr>
            <p:cNvPr id="14" name="Shape 87">
              <a:extLst>
                <a:ext uri="{FF2B5EF4-FFF2-40B4-BE49-F238E27FC236}">
                  <a16:creationId xmlns:a16="http://schemas.microsoft.com/office/drawing/2014/main" id="{58C273B1-300D-3031-97C0-9AED2D6A90E3}"/>
                </a:ext>
              </a:extLst>
            </p:cNvPr>
            <p:cNvSpPr txBox="1"/>
            <p:nvPr/>
          </p:nvSpPr>
          <p:spPr>
            <a:xfrm>
              <a:off x="9191326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3DEB75B4-F727-781F-2E71-F0DE7BB06358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A4017F-6F0D-3000-3753-084DAAFF0AC3}"/>
              </a:ext>
            </a:extLst>
          </p:cNvPr>
          <p:cNvGrpSpPr/>
          <p:nvPr/>
        </p:nvGrpSpPr>
        <p:grpSpPr>
          <a:xfrm>
            <a:off x="731521" y="6399007"/>
            <a:ext cx="9105927" cy="1554480"/>
            <a:chOff x="9191326" y="3760223"/>
            <a:chExt cx="6883016" cy="1121296"/>
          </a:xfrm>
        </p:grpSpPr>
        <p:sp>
          <p:nvSpPr>
            <p:cNvPr id="20" name="Shape 87">
              <a:extLst>
                <a:ext uri="{FF2B5EF4-FFF2-40B4-BE49-F238E27FC236}">
                  <a16:creationId xmlns:a16="http://schemas.microsoft.com/office/drawing/2014/main" id="{4A97F02B-31A5-F6B8-0298-981EC3DB241D}"/>
                </a:ext>
              </a:extLst>
            </p:cNvPr>
            <p:cNvSpPr txBox="1"/>
            <p:nvPr/>
          </p:nvSpPr>
          <p:spPr>
            <a:xfrm>
              <a:off x="9191326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196CAD6F-605C-0B41-E5EC-965D95D37AEF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17CFAB5-0E47-E178-18BD-3E5E90FF767A}"/>
              </a:ext>
            </a:extLst>
          </p:cNvPr>
          <p:cNvGrpSpPr/>
          <p:nvPr/>
        </p:nvGrpSpPr>
        <p:grpSpPr>
          <a:xfrm>
            <a:off x="731521" y="13258800"/>
            <a:ext cx="9105927" cy="1554480"/>
            <a:chOff x="9191326" y="3760223"/>
            <a:chExt cx="6883016" cy="1121296"/>
          </a:xfrm>
        </p:grpSpPr>
        <p:sp>
          <p:nvSpPr>
            <p:cNvPr id="24" name="Shape 87">
              <a:extLst>
                <a:ext uri="{FF2B5EF4-FFF2-40B4-BE49-F238E27FC236}">
                  <a16:creationId xmlns:a16="http://schemas.microsoft.com/office/drawing/2014/main" id="{9B946FF2-E79B-56A4-89FF-6B507FC049CB}"/>
                </a:ext>
              </a:extLst>
            </p:cNvPr>
            <p:cNvSpPr txBox="1"/>
            <p:nvPr/>
          </p:nvSpPr>
          <p:spPr>
            <a:xfrm>
              <a:off x="9191326" y="3760223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12308825-B6CC-A1A7-9316-22F8ED9DEA57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9C5171E-AB49-2C6E-6B54-24B1CC634115}"/>
              </a:ext>
            </a:extLst>
          </p:cNvPr>
          <p:cNvGrpSpPr/>
          <p:nvPr/>
        </p:nvGrpSpPr>
        <p:grpSpPr>
          <a:xfrm>
            <a:off x="731520" y="18745200"/>
            <a:ext cx="9142504" cy="1554480"/>
            <a:chOff x="9163678" y="3760223"/>
            <a:chExt cx="6910664" cy="1121296"/>
          </a:xfrm>
        </p:grpSpPr>
        <p:sp>
          <p:nvSpPr>
            <p:cNvPr id="28" name="Shape 87">
              <a:extLst>
                <a:ext uri="{FF2B5EF4-FFF2-40B4-BE49-F238E27FC236}">
                  <a16:creationId xmlns:a16="http://schemas.microsoft.com/office/drawing/2014/main" id="{E9BEA2B1-85CB-7B42-41F9-8C63C4C0E646}"/>
                </a:ext>
              </a:extLst>
            </p:cNvPr>
            <p:cNvSpPr txBox="1"/>
            <p:nvPr/>
          </p:nvSpPr>
          <p:spPr>
            <a:xfrm>
              <a:off x="9163678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5749CF23-0C01-E758-1984-781C229D1A55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7BDC53-40C3-3755-248A-217497A442BF}"/>
              </a:ext>
            </a:extLst>
          </p:cNvPr>
          <p:cNvGrpSpPr/>
          <p:nvPr/>
        </p:nvGrpSpPr>
        <p:grpSpPr>
          <a:xfrm>
            <a:off x="29992321" y="13258800"/>
            <a:ext cx="9134851" cy="1554480"/>
            <a:chOff x="9169462" y="3760223"/>
            <a:chExt cx="6904880" cy="1121296"/>
          </a:xfrm>
        </p:grpSpPr>
        <p:sp>
          <p:nvSpPr>
            <p:cNvPr id="31" name="Shape 87">
              <a:extLst>
                <a:ext uri="{FF2B5EF4-FFF2-40B4-BE49-F238E27FC236}">
                  <a16:creationId xmlns:a16="http://schemas.microsoft.com/office/drawing/2014/main" id="{63E3B87E-7B20-2C1C-0FC3-A1FA189D393B}"/>
                </a:ext>
              </a:extLst>
            </p:cNvPr>
            <p:cNvSpPr txBox="1"/>
            <p:nvPr/>
          </p:nvSpPr>
          <p:spPr>
            <a:xfrm>
              <a:off x="9169462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403500B8-7C7C-10B2-1CFE-DAC096B2C0DC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BECAEE-0AEC-57ED-AC1F-428D921BB8B4}"/>
              </a:ext>
            </a:extLst>
          </p:cNvPr>
          <p:cNvGrpSpPr/>
          <p:nvPr/>
        </p:nvGrpSpPr>
        <p:grpSpPr>
          <a:xfrm>
            <a:off x="29992321" y="19202400"/>
            <a:ext cx="9134851" cy="1554480"/>
            <a:chOff x="9169462" y="3760223"/>
            <a:chExt cx="6904880" cy="1121296"/>
          </a:xfrm>
        </p:grpSpPr>
        <p:sp>
          <p:nvSpPr>
            <p:cNvPr id="36" name="Shape 87">
              <a:extLst>
                <a:ext uri="{FF2B5EF4-FFF2-40B4-BE49-F238E27FC236}">
                  <a16:creationId xmlns:a16="http://schemas.microsoft.com/office/drawing/2014/main" id="{5C23F447-DD27-52D8-6A96-68DEACE13E3E}"/>
                </a:ext>
              </a:extLst>
            </p:cNvPr>
            <p:cNvSpPr txBox="1"/>
            <p:nvPr/>
          </p:nvSpPr>
          <p:spPr>
            <a:xfrm>
              <a:off x="9169462" y="3813330"/>
              <a:ext cx="6827726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3706" tIns="61835" rIns="123706" bIns="61835" anchor="ctr" anchorCtr="0">
              <a:noAutofit/>
            </a:bodyPr>
            <a:lstStyle/>
            <a:p>
              <a:pPr marL="355035">
                <a:buSzPct val="25000"/>
              </a:pPr>
              <a:r>
                <a:rPr lang="en-US" sz="48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352D6720-49DD-7A07-1BEA-C158B90C4A1F}"/>
                </a:ext>
              </a:extLst>
            </p:cNvPr>
            <p:cNvSpPr/>
            <p:nvPr/>
          </p:nvSpPr>
          <p:spPr>
            <a:xfrm rot="10800000">
              <a:off x="14899337" y="3760223"/>
              <a:ext cx="1175005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4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TemplateHorizontal4'x3'" id="{0751EB30-54B4-E44E-8D95-B641FF5BF4E6}" vid="{A7F2CFBB-E5B0-9642-967A-F69373E18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334</Words>
  <Application>Microsoft Macintosh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22</cp:revision>
  <cp:lastPrinted>2018-11-29T22:26:46Z</cp:lastPrinted>
  <dcterms:created xsi:type="dcterms:W3CDTF">2018-11-29T22:00:36Z</dcterms:created>
  <dcterms:modified xsi:type="dcterms:W3CDTF">2024-05-21T20:59:17Z</dcterms:modified>
</cp:coreProperties>
</file>